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1"/>
    <p:restoredTop sz="94615"/>
  </p:normalViewPr>
  <p:slideViewPr>
    <p:cSldViewPr snapToGrid="0">
      <p:cViewPr varScale="1">
        <p:scale>
          <a:sx n="47" d="100"/>
          <a:sy n="47" d="100"/>
        </p:scale>
        <p:origin x="1037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6BCEB-E155-BF48-8948-E837B187F187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983C9-5018-124A-B16A-34E188350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57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983C9-5018-124A-B16A-34E1883502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5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A19B9-9612-95E6-281B-A81F373BA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52E83-1454-3B05-535E-FA9C83357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1D8A0-F881-5970-472D-735169DC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07D4E-0B46-5895-A483-AF7388FC1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D6B2F-4690-6DA4-114C-93BA82C4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6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E12B5-77DC-2EFC-A200-85B9C7A89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B66E53-EB86-002B-A0AC-95208F8CD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2120D-4F13-1854-0EDB-3ABC947EC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81DDB-076B-3945-C0BC-021911BD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D6FCC-7F3A-045A-A908-F2328E2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9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CC846D-D190-F884-5D65-E3A7BD2582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D49B1-41E2-79CF-A8E7-AD37E612C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5D216-D7BB-B36D-DC6F-F67486A5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DC29C-0B8A-2532-76D9-73980CBC7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344CD-2A88-E123-CE51-49B274C2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D54D6-8A1F-887D-6FFA-C55DCA370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A2A8B-A312-9CC9-7C9B-C4509A1D8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50179-352B-AB5D-9E99-69944C0A6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3D028-2AAA-69A6-9D08-132E926E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0FA3D-FE7B-C4EB-56AA-FDE1F83E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70D22-8705-F841-6A53-73FD4531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4A417-55D9-5A55-21CE-08D359F0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2EE40-AE1A-92F2-7296-696AA3B75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565A8-6323-DFE2-BBB5-873B2C3D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D65F6-35BA-6D60-6631-4B2CA0D0F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33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B50B2-7C56-1444-CC4C-11D45752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C5011-CFC7-1F00-13CC-D309A053F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DAB28-DFAD-85E6-6BC4-AA64682B3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C8027-76DB-9BAA-EE8E-A615A277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A4402-4D5C-1852-BC73-F7D5F876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AF0AD-198D-DF34-11AF-FFFF0AE9F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95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FFF7-C78D-8C79-6229-B9BB9D36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00468-47FB-5328-3BDE-586C3EE65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F813C-B34B-1089-8C6E-A2419A0AE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54A41C-6702-D193-A331-B78FE68227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8CEF2-A260-71BC-6B71-BE6F77563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35918-F532-60E2-1125-D9CB929F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2C43A5-9A0A-DEF9-4171-4379B41F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DEFAA4-E43A-3A92-EEF1-B7EC5AA57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01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DDC3-BE6A-025D-DB59-E384096A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F8B15A-D6DB-8787-9D50-DF32C25DF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77F42-30E8-B64F-2AB3-5B793145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03152-9EA8-6B6C-E173-D652DEAA5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5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126287-B309-CFCE-E60D-A612DF39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EA1304-2ECC-2EB6-2877-82D45B29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61DA0-9887-55E8-3FB0-D0748E8E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82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0C16-F105-91D5-B3A6-64EF987E7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69E7E-A46D-4FA1-5E40-8472C73C7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18019-8354-09CD-F874-8CC6AC087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5753B-00C4-6DF0-FA40-FA330D23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93A1A-71C8-91D5-DF1C-D3EAFDA6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3C52A-3BFD-B0BD-7220-39B2F3A3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92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E2959-4061-1F97-471A-8B5B4338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2D779A-48EC-B3A5-6AF3-3C10AE570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77750-B341-85D5-D303-204942590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1EB35-9C63-59F2-182A-6EE506D3D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D7AA8-7FFF-0D4F-9F4F-B6F69848EFE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25339-CAFC-493E-2EB3-31900070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51D84F-5247-BCEC-1EEF-1743D015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04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72322B-6FC9-7BE3-5003-3D676D13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05A6D-50C5-044A-1014-EABD57D10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9A6FF-D26C-9F96-1368-4382C15B4B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3D7AA8-7FFF-0D4F-9F4F-B6F69848EFE4}" type="datetimeFigureOut">
              <a:rPr lang="en-GB" smtClean="0"/>
              <a:t>01/04/2025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10AA6-4CB7-9E6D-4B25-22DF2DE1E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EA946-B28B-8015-C9FD-B67AE449C6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CAA25E-9231-B94C-882C-EE10AC584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8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2737E-4ADB-78F0-3CB1-A3AF71C12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to identify a slow puncture - Tyre Pros | Tyre Pros">
            <a:extLst>
              <a:ext uri="{FF2B5EF4-FFF2-40B4-BE49-F238E27FC236}">
                <a16:creationId xmlns:a16="http://schemas.microsoft.com/office/drawing/2014/main" id="{FC850393-A1CA-E7CA-7144-6EEEFE17F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31D0E2-DAB6-7634-69AB-4F92A162B452}"/>
              </a:ext>
            </a:extLst>
          </p:cNvPr>
          <p:cNvSpPr txBox="1">
            <a:spLocks/>
          </p:cNvSpPr>
          <p:nvPr/>
        </p:nvSpPr>
        <p:spPr>
          <a:xfrm>
            <a:off x="8988747" y="5519791"/>
            <a:ext cx="4440382" cy="12388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 2:1-12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87A249-68A9-140C-71DC-92C9FB389370}"/>
              </a:ext>
            </a:extLst>
          </p:cNvPr>
          <p:cNvSpPr txBox="1">
            <a:spLocks/>
          </p:cNvSpPr>
          <p:nvPr/>
        </p:nvSpPr>
        <p:spPr>
          <a:xfrm>
            <a:off x="369676" y="1384300"/>
            <a:ext cx="5726324" cy="20447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‘I believe in the forgiveness of sins’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EB2334-4561-F4F8-A072-C8C4E1DCB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0412"/>
            <a:ext cx="1434237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59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171D52-075F-90B2-4041-65205ADFF2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14AC17-E223-84E9-DAEF-BF1D239002B0}"/>
              </a:ext>
            </a:extLst>
          </p:cNvPr>
          <p:cNvSpPr txBox="1">
            <a:spLocks/>
          </p:cNvSpPr>
          <p:nvPr/>
        </p:nvSpPr>
        <p:spPr>
          <a:xfrm>
            <a:off x="7093206" y="233082"/>
            <a:ext cx="5726324" cy="940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Faith-full friends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ACF17-D320-4DF5-0CC9-D5E8FAF60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0412"/>
            <a:ext cx="1434237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564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A person holding a large rock&#10;&#10;AI-generated content may be incorrect.">
            <a:extLst>
              <a:ext uri="{FF2B5EF4-FFF2-40B4-BE49-F238E27FC236}">
                <a16:creationId xmlns:a16="http://schemas.microsoft.com/office/drawing/2014/main" id="{6E345E43-B1CF-BD14-3828-1D8C0830E9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r="-1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7AD14FC-B196-DF0F-E9BC-18941B4505C9}"/>
              </a:ext>
            </a:extLst>
          </p:cNvPr>
          <p:cNvSpPr txBox="1">
            <a:spLocks/>
          </p:cNvSpPr>
          <p:nvPr/>
        </p:nvSpPr>
        <p:spPr>
          <a:xfrm>
            <a:off x="6705600" y="5109884"/>
            <a:ext cx="5253318" cy="1514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Jesus knows what we really need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573EF-6E39-7D38-8EDB-DD21E47FC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0412"/>
            <a:ext cx="1434237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464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6E49B3-9EE0-2E7B-D02A-428C4BB30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D7F588F9-1F85-45FF-1B71-BC2CE6B22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A person holding a large rock&#10;&#10;AI-generated content may be incorrect.">
            <a:extLst>
              <a:ext uri="{FF2B5EF4-FFF2-40B4-BE49-F238E27FC236}">
                <a16:creationId xmlns:a16="http://schemas.microsoft.com/office/drawing/2014/main" id="{6DEF7954-708F-39FB-D97C-0841457DB2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r="-1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08710D4-8591-EB7E-8352-A1AC784B6228}"/>
              </a:ext>
            </a:extLst>
          </p:cNvPr>
          <p:cNvSpPr txBox="1">
            <a:spLocks/>
          </p:cNvSpPr>
          <p:nvPr/>
        </p:nvSpPr>
        <p:spPr>
          <a:xfrm>
            <a:off x="6705600" y="5109884"/>
            <a:ext cx="5253318" cy="1514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Jesus knows what we really need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4973A6-8DAC-3AE9-FDAF-BFB99FCD9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0412"/>
            <a:ext cx="1434237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83FE9D-2E8A-3749-A013-55ADBB3BA6F6}"/>
              </a:ext>
            </a:extLst>
          </p:cNvPr>
          <p:cNvSpPr txBox="1"/>
          <p:nvPr/>
        </p:nvSpPr>
        <p:spPr>
          <a:xfrm>
            <a:off x="1434237" y="245858"/>
            <a:ext cx="9414464" cy="2062103"/>
          </a:xfrm>
          <a:prstGeom prst="rect">
            <a:avLst/>
          </a:prstGeom>
          <a:solidFill>
            <a:schemeClr val="bg2">
              <a:lumMod val="50000"/>
              <a:alpha val="74058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“He himself bore our sins in his body on the cross,</a:t>
            </a:r>
          </a:p>
          <a:p>
            <a:pPr algn="ctr"/>
            <a:r>
              <a:rPr lang="en-GB" sz="32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so that we might die to sins and live for righteousness;</a:t>
            </a:r>
          </a:p>
          <a:p>
            <a:pPr algn="ctr"/>
            <a:r>
              <a:rPr lang="en-GB" sz="32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by his wounds you have been healed.”</a:t>
            </a:r>
          </a:p>
          <a:p>
            <a:pPr algn="ctr"/>
            <a:r>
              <a:rPr lang="en-GB" sz="3200" i="1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								</a:t>
            </a:r>
            <a:r>
              <a:rPr lang="en-GB" sz="2400" i="1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 Peter 2:24</a:t>
            </a:r>
            <a:endParaRPr lang="en-GB" sz="3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7132C2B-FC79-AF07-F546-4DCBC37787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67298A-5340-98E1-02E8-E2890AEA4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0412"/>
            <a:ext cx="1434237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B9AA30F-FCD6-A880-9230-FF76B1C0C660}"/>
              </a:ext>
            </a:extLst>
          </p:cNvPr>
          <p:cNvSpPr txBox="1">
            <a:spLocks/>
          </p:cNvSpPr>
          <p:nvPr/>
        </p:nvSpPr>
        <p:spPr>
          <a:xfrm>
            <a:off x="8376196" y="143435"/>
            <a:ext cx="3814280" cy="1826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Son of Man, Son of God</a:t>
            </a:r>
          </a:p>
        </p:txBody>
      </p:sp>
    </p:spTree>
    <p:extLst>
      <p:ext uri="{BB962C8B-B14F-4D97-AF65-F5344CB8AC3E}">
        <p14:creationId xmlns:p14="http://schemas.microsoft.com/office/powerpoint/2010/main" val="144152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D29761-DC5C-6E1A-EFB2-B5A24177F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291C2465-133D-4225-F883-AED03DFAF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E23AC62-30CB-A405-59D0-C905DE2CD7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F04632-50B6-D14B-89B0-254EADBD4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0412"/>
            <a:ext cx="1434237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F4A30C5-BBA9-2F7C-2950-49A4AC510182}"/>
              </a:ext>
            </a:extLst>
          </p:cNvPr>
          <p:cNvSpPr txBox="1">
            <a:spLocks/>
          </p:cNvSpPr>
          <p:nvPr/>
        </p:nvSpPr>
        <p:spPr>
          <a:xfrm>
            <a:off x="8376196" y="143435"/>
            <a:ext cx="3814280" cy="1826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Son of Man, Son of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98722-71B3-D30F-8AC2-05D3846EE40C}"/>
              </a:ext>
            </a:extLst>
          </p:cNvPr>
          <p:cNvSpPr txBox="1"/>
          <p:nvPr/>
        </p:nvSpPr>
        <p:spPr>
          <a:xfrm>
            <a:off x="1595601" y="5137956"/>
            <a:ext cx="9717857" cy="1569660"/>
          </a:xfrm>
          <a:prstGeom prst="rect">
            <a:avLst/>
          </a:prstGeom>
          <a:solidFill>
            <a:schemeClr val="bg2">
              <a:lumMod val="5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“The Son of God became the Son of Man,</a:t>
            </a:r>
          </a:p>
          <a:p>
            <a:r>
              <a:rPr lang="en-GB" sz="32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so that sons and daughters of man,</a:t>
            </a:r>
          </a:p>
          <a:p>
            <a:r>
              <a:rPr lang="en-GB" sz="32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might become the sons and daughters of God.” (</a:t>
            </a:r>
            <a:r>
              <a:rPr lang="en-GB" sz="2400" i="1" kern="100" dirty="0">
                <a:solidFill>
                  <a:schemeClr val="bg1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 (Body CS)"/>
              </a:rPr>
              <a:t>C.S. Lewis)</a:t>
            </a:r>
            <a:endParaRPr lang="en-GB" sz="2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 (Body CS)"/>
            </a:endParaRPr>
          </a:p>
        </p:txBody>
      </p:sp>
    </p:spTree>
    <p:extLst>
      <p:ext uri="{BB962C8B-B14F-4D97-AF65-F5344CB8AC3E}">
        <p14:creationId xmlns:p14="http://schemas.microsoft.com/office/powerpoint/2010/main" val="45562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690A060-5324-3226-750F-A00F88B43E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r="-1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EC4669-B43A-DF09-BD69-D7D1AE6DF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20412"/>
            <a:ext cx="1434237" cy="143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88140E-81C5-C733-DE52-D290BE673CD9}"/>
              </a:ext>
            </a:extLst>
          </p:cNvPr>
          <p:cNvSpPr txBox="1"/>
          <p:nvPr/>
        </p:nvSpPr>
        <p:spPr>
          <a:xfrm>
            <a:off x="0" y="129636"/>
            <a:ext cx="5311722" cy="154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en-GB" sz="28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‘This is what the Lord says . . . As a mother comforts her child,</a:t>
            </a:r>
            <a:endParaRPr lang="en-GB" sz="2800" i="1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457200">
              <a:lnSpc>
                <a:spcPct val="115000"/>
              </a:lnSpc>
            </a:pPr>
            <a:r>
              <a:rPr lang="en-GB" sz="28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so will I comfort you;’ </a:t>
            </a:r>
            <a:r>
              <a:rPr lang="en-GB" sz="2000" i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(Isaiah 66:13)</a:t>
            </a:r>
            <a:endParaRPr lang="en-GB" sz="2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146</Words>
  <Application>Microsoft Office PowerPoint</Application>
  <PresentationFormat>Widescreen</PresentationFormat>
  <Paragraphs>17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Marcus Pagnam</dc:creator>
  <cp:lastModifiedBy>Church Office</cp:lastModifiedBy>
  <cp:revision>18</cp:revision>
  <dcterms:created xsi:type="dcterms:W3CDTF">2025-01-09T16:42:04Z</dcterms:created>
  <dcterms:modified xsi:type="dcterms:W3CDTF">2025-04-01T08:13:51Z</dcterms:modified>
</cp:coreProperties>
</file>